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82457f45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82457f45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82457f45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82457f45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82457f45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82457f45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82457f45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82457f45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82457f45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82457f45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82457f45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82457f45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82457f45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82457f45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82457f45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82457f45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82457f45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82457f45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82457f45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82457f45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82457f45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82457f45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82457f45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82457f45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Stimulus-Based Multiple-Choice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NY State Regents Examinations in Social Studies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7825" y="4870575"/>
            <a:ext cx="16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 David Jones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Success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Practice! Students are generally not good at these at first.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 the question first. be certain you know what it is asking.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Remind yourself that the answer is rarely found in the document itself.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the historical time period the documents go with.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Consciously call to mind the historical context of the document </a:t>
            </a:r>
            <a:r>
              <a:rPr i="1" lang="en"/>
              <a:t>before</a:t>
            </a:r>
            <a:r>
              <a:rPr lang="en"/>
              <a:t> you read. Try to recite to yourself who, what, when, where, why of the time period.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process of elimination to narrow down the options.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0375" y="478825"/>
            <a:ext cx="6372225" cy="361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23"/>
          <p:cNvCxnSpPr/>
          <p:nvPr/>
        </p:nvCxnSpPr>
        <p:spPr>
          <a:xfrm flipH="1" rot="10800000">
            <a:off x="511875" y="3158900"/>
            <a:ext cx="1923300" cy="35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23"/>
          <p:cNvCxnSpPr/>
          <p:nvPr/>
        </p:nvCxnSpPr>
        <p:spPr>
          <a:xfrm flipH="1" rot="10800000">
            <a:off x="511875" y="1238025"/>
            <a:ext cx="1923300" cy="35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23"/>
          <p:cNvCxnSpPr/>
          <p:nvPr/>
        </p:nvCxnSpPr>
        <p:spPr>
          <a:xfrm flipH="1" rot="10800000">
            <a:off x="3114500" y="3397350"/>
            <a:ext cx="16497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23"/>
          <p:cNvCxnSpPr/>
          <p:nvPr/>
        </p:nvCxnSpPr>
        <p:spPr>
          <a:xfrm flipH="1" rot="10800000">
            <a:off x="3190700" y="3778350"/>
            <a:ext cx="16497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Stimulus-Based Multiple-Choice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used on Advanced Placement (AP) exams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more difficult for students at first because they are not used to questions on documents where the answer is not in the document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correct answer is linked with something </a:t>
            </a:r>
            <a:r>
              <a:rPr i="1" lang="en"/>
              <a:t>hopefully</a:t>
            </a:r>
            <a:r>
              <a:rPr lang="en"/>
              <a:t> already in students' minds.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25-20 of these for 30 minutes (they </a:t>
            </a:r>
            <a:r>
              <a:rPr lang="en"/>
              <a:t>take</a:t>
            </a:r>
            <a:r>
              <a:rPr lang="en"/>
              <a:t> about a minute a piece)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very best way to improve performance on these is to practice them.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Teachers: consider using z-score standardization to standardize the scores.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50" y="1346600"/>
            <a:ext cx="3373100" cy="2377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a Standard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8138" y="150425"/>
            <a:ext cx="536257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8950" y="1693475"/>
            <a:ext cx="519112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5150" y="3446075"/>
            <a:ext cx="5028388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Stimulus-Based Multiple-Choice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 I of the Global and US History Regents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25-30 questions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primary or secondary source documents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M-C questions are </a:t>
            </a:r>
            <a:r>
              <a:rPr lang="en"/>
              <a:t>always</a:t>
            </a:r>
            <a:r>
              <a:rPr lang="en"/>
              <a:t> paired with stimulus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primary or secondary source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charts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cartoons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have more than one stimulus tied to 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more stand-alone questions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estimate 30-45 minutes for this part of the exam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00525" cy="47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2550" y="268975"/>
            <a:ext cx="3212700" cy="15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9350" y="1844400"/>
            <a:ext cx="3320376" cy="31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6819950" y="468175"/>
            <a:ext cx="1641000" cy="27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Models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18 possible questions that can be asked on a document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challenge: to answer these, students must be able to understand the document </a:t>
            </a:r>
            <a:r>
              <a:rPr b="1" i="1" lang="en"/>
              <a:t>and</a:t>
            </a:r>
            <a:r>
              <a:rPr lang="en"/>
              <a:t> the historical context.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of these questions ask the student to recognize what the document sdays.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of these require the student top bring outside information (historical context) to the document in order to analyze it.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Models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25" y="1017725"/>
            <a:ext cx="2998404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4354" y="781925"/>
            <a:ext cx="2752085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7170" y="781936"/>
            <a:ext cx="2752100" cy="176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 Style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513" y="561375"/>
            <a:ext cx="34385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9125" y="2205175"/>
            <a:ext cx="6219825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Style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575" y="105538"/>
            <a:ext cx="5767626" cy="49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/>
          <p:nvPr/>
        </p:nvSpPr>
        <p:spPr>
          <a:xfrm>
            <a:off x="211925" y="1121025"/>
            <a:ext cx="2937900" cy="2329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Question 3 is comprehension: can </a:t>
            </a:r>
            <a:r>
              <a:rPr lang="en"/>
              <a:t>you</a:t>
            </a:r>
            <a:r>
              <a:rPr lang="en"/>
              <a:t> see Bolivar's point of view?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Question 4 is historical context. To answer this, you need to understand the historical ideas that influenced revolutions in Latin America in the 19th century.</a:t>
            </a:r>
            <a:endParaRPr/>
          </a:p>
        </p:txBody>
      </p:sp>
      <p:sp>
        <p:nvSpPr>
          <p:cNvPr id="99" name="Google Shape;99;p19"/>
          <p:cNvSpPr/>
          <p:nvPr/>
        </p:nvSpPr>
        <p:spPr>
          <a:xfrm>
            <a:off x="344250" y="3767775"/>
            <a:ext cx="2805600" cy="11028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Most students can answer #3 because they are used to that. Many students struggle with #4 because the answer is not in the document.</a:t>
            </a:r>
            <a:endParaRPr i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 Style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25" y="1217750"/>
            <a:ext cx="336232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5825" y="1217750"/>
            <a:ext cx="348615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Style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550" y="144050"/>
            <a:ext cx="3932575" cy="48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/>
          <p:nvPr/>
        </p:nvSpPr>
        <p:spPr>
          <a:xfrm>
            <a:off x="353075" y="1244550"/>
            <a:ext cx="4218900" cy="274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Question 5 asks the student to recognize that this comes from the Industrial Revolution by knowing this period is also called Victorian England. This is not in the documents.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Questions 6 and 7's answers are not in the document. Students need to know the historical background of the Industrial Revolution.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