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Nuni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Nunito-regular.fntdata"/><Relationship Id="rId14" Type="http://schemas.openxmlformats.org/officeDocument/2006/relationships/slide" Target="slides/slide10.xml"/><Relationship Id="rId17" Type="http://schemas.openxmlformats.org/officeDocument/2006/relationships/font" Target="fonts/Nunito-italic.fntdata"/><Relationship Id="rId16" Type="http://schemas.openxmlformats.org/officeDocument/2006/relationships/font" Target="fonts/Nunito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Nunit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41e44ee43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41e44ee43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17c10abdb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17c10abd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17c10abdb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17c10abdb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1e44ee43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1e44ee43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1e44ee43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41e44ee43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41e44ee43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41e44ee43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41e44ee43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41e44ee43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41e44ee43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41e44ee43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41e44ee43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41e44ee43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Reliability Factors 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historical sources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intended audience</a:t>
            </a:r>
            <a:endParaRPr/>
          </a:p>
        </p:txBody>
      </p:sp>
      <p:sp>
        <p:nvSpPr>
          <p:cNvPr id="183" name="Google Shape;183;p2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For whom did the author create the source?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How did this affect the way the author composed the source?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How does this affect the credibility (believability) of the source?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413375" y="3301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Types of Sources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311700" y="995800"/>
            <a:ext cx="8520600" cy="39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Sources are classified according to their physical form.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Three types: </a:t>
            </a:r>
            <a:endParaRPr sz="2400"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 u="sng"/>
              <a:t>original</a:t>
            </a:r>
            <a:r>
              <a:rPr lang="en" sz="2400"/>
              <a:t> = material in its first oral or recorded form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 u="sng"/>
              <a:t>derivative</a:t>
            </a:r>
            <a:r>
              <a:rPr lang="en" sz="2400"/>
              <a:t> = material produced by copying an original or manipulating its content (abstracts, compilations, databases, extracts, translations, transcripts)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 u="sng"/>
              <a:t>authored works</a:t>
            </a:r>
            <a:r>
              <a:rPr lang="en" sz="2400"/>
              <a:t> = hybrid of original and derivative materials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446275" y="2533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Factors Affecting Source Reliability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311700" y="995800"/>
            <a:ext cx="8520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authorship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purpose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content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point of view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biased?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source format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location in time / place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intended audience</a:t>
            </a:r>
            <a:endParaRPr sz="2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authorship </a:t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Who authored this source?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How does the author affect the credibility of the source?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</a:t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Why was this source produced?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Influences reliability because purpose shades which information the author includes.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 of view</a:t>
            </a:r>
            <a:endParaRPr/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“... the place from which, or way in which, something is viewed or considered; standpoint; a mental attitude or opinion”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“Every source author has a point of view, but not every point of view is biased.”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bias</a:t>
            </a:r>
            <a:endParaRPr/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819150" y="1507725"/>
            <a:ext cx="7505700" cy="293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 “... mental leaning or inclination; partiality; prejudice”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/>
              <a:t>“Prejudice in favor of or against one thing, person, or group compared with another, usually in a way considered to be unfair”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/>
              <a:t>“... an inclination of temperament or outlook to present or hold a partial perspective, often accompanied by a refusal to consider the possible merits of alternative points of view.”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 format</a:t>
            </a:r>
            <a:endParaRPr/>
          </a:p>
        </p:txBody>
      </p:sp>
      <p:sp>
        <p:nvSpPr>
          <p:cNvPr id="171" name="Google Shape;171;p20"/>
          <p:cNvSpPr txBox="1"/>
          <p:nvPr>
            <p:ph idx="1" type="body"/>
          </p:nvPr>
        </p:nvSpPr>
        <p:spPr>
          <a:xfrm>
            <a:off x="819150" y="155097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Are there errors?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/>
              <a:t>Are there problems making out the text or audio?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/>
              <a:t>Are there elements not indicative of the time and place the source was created? (Anachronisms)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200"/>
              <a:t>Has the source been altered? (Translated? Excerpted? Summarized?)</a:t>
            </a:r>
            <a:endParaRPr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location in time and place</a:t>
            </a:r>
            <a:endParaRPr/>
          </a:p>
        </p:txBody>
      </p:sp>
      <p:sp>
        <p:nvSpPr>
          <p:cNvPr id="177" name="Google Shape;177;p2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When and where, relative to the event in question, was the source created?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Nearer to event in time and space = more credible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