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Average"/>
      <p:regular r:id="rId16"/>
    </p:embeddedFont>
    <p:embeddedFont>
      <p:font typeface="Oswald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Oswald-regular.fntdata"/><Relationship Id="rId16" Type="http://schemas.openxmlformats.org/officeDocument/2006/relationships/font" Target="fonts/Averag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Oswald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7c10abdb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7c10abdb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7c10abdb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7c10abdb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7c10abdb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7c10abdb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6926b0f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6926b0f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7c10abdb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7c10abdb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7c10abdb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7c10abdb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7c10abdb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7c10abdb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7c10abdb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7c10abdb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7c10abdb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7c10abdb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17c10abd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17c10abd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Reliability Factors 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historical sources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 in time and place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When and where, relative to the event in question, was the source created?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Nearer to event in time and space = more credible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intended audience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For whom did the author create the source?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How did this affect the way the author composed the source?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How does this affect the credibility (believability) of the source?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Factors Affecting Source Reliability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48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authorship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purpose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content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bias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point of view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source format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location in time / place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intended audience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authorship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purpose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content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bias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point of view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source format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location in time / place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intended audience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authorship 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Who authored this source?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How does the author affect the credibility of the source?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Why was this source produced?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Influences reliability because purpose shades which information the author includes.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What information does the source convey?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Information refers to the </a:t>
            </a:r>
            <a:r>
              <a:rPr b="1" i="1" lang="en" sz="2400"/>
              <a:t>content</a:t>
            </a:r>
            <a:r>
              <a:rPr lang="en" sz="2400"/>
              <a:t> of a source. There are three classes or weights:</a:t>
            </a:r>
            <a:endParaRPr sz="24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primary = details from someone with first hand knowledge; eyewitness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secondary = details from someone with secondhand knowledge; hearsay, tradition, stories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unknown = details from records that do not identify the person who is the source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 of view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“... the place from which, or way in which, something is viewed or considered; standpoint; a mental attitude or opinion”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“POV”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“Every source author has a point of view, but not every point of view is biased.”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bias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“... mental leaning or inclination; partiality; prejudice”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“Prejudice in favor of or against one thing, person, or group compared with another, usually in a way considered to be unfair”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“... an inclination of temperament or outlook to present or hold a partial perspective, often accompanied by a refusal to consider the possible merits of alternative points of view.”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 format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Are there errors?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Are there problems making out the text or audio?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Are there elements not indicative of the time and place the source was created? (Anachronisms)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Has the source been altered? (Translated? Excerpted? Summarized?)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